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57" r:id="rId5"/>
    <p:sldId id="258" r:id="rId6"/>
    <p:sldId id="259" r:id="rId7"/>
    <p:sldId id="260" r:id="rId8"/>
    <p:sldId id="269" r:id="rId9"/>
    <p:sldId id="261" r:id="rId10"/>
    <p:sldId id="262" r:id="rId11"/>
    <p:sldId id="263" r:id="rId12"/>
    <p:sldId id="264" r:id="rId13"/>
    <p:sldId id="265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23486-2DA6-4006-905A-C5730DC8938A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91A55-82B6-4D5C-95B9-798D67D85F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23486-2DA6-4006-905A-C5730DC8938A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91A55-82B6-4D5C-95B9-798D67D85F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23486-2DA6-4006-905A-C5730DC8938A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91A55-82B6-4D5C-95B9-798D67D85F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23486-2DA6-4006-905A-C5730DC8938A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91A55-82B6-4D5C-95B9-798D67D85F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23486-2DA6-4006-905A-C5730DC8938A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91A55-82B6-4D5C-95B9-798D67D85F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23486-2DA6-4006-905A-C5730DC8938A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91A55-82B6-4D5C-95B9-798D67D85F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23486-2DA6-4006-905A-C5730DC8938A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91A55-82B6-4D5C-95B9-798D67D85F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23486-2DA6-4006-905A-C5730DC8938A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91A55-82B6-4D5C-95B9-798D67D85F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23486-2DA6-4006-905A-C5730DC8938A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91A55-82B6-4D5C-95B9-798D67D85F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23486-2DA6-4006-905A-C5730DC8938A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91A55-82B6-4D5C-95B9-798D67D85F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23486-2DA6-4006-905A-C5730DC8938A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91A55-82B6-4D5C-95B9-798D67D85F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23486-2DA6-4006-905A-C5730DC8938A}" type="datetimeFigureOut">
              <a:rPr lang="en-US" smtClean="0"/>
              <a:pPr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91A55-82B6-4D5C-95B9-798D67D85F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elcome\Desktop\New folder\Screenshot_20180626-031021.png"/>
          <p:cNvPicPr>
            <a:picLocks noChangeAspect="1" noChangeArrowheads="1"/>
          </p:cNvPicPr>
          <p:nvPr/>
        </p:nvPicPr>
        <p:blipFill>
          <a:blip r:embed="rId2"/>
          <a:srcRect l="12766" r="12765" b="-13475"/>
          <a:stretch>
            <a:fillRect/>
          </a:stretch>
        </p:blipFill>
        <p:spPr bwMode="auto">
          <a:xfrm>
            <a:off x="533400" y="381000"/>
            <a:ext cx="8001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welcome\Desktop\New folder\Screenshot_20180626-031748.png"/>
          <p:cNvPicPr>
            <a:picLocks noChangeAspect="1" noChangeArrowheads="1"/>
          </p:cNvPicPr>
          <p:nvPr/>
        </p:nvPicPr>
        <p:blipFill>
          <a:blip r:embed="rId2"/>
          <a:srcRect l="13095" r="13095"/>
          <a:stretch>
            <a:fillRect/>
          </a:stretch>
        </p:blipFill>
        <p:spPr bwMode="auto">
          <a:xfrm>
            <a:off x="0" y="0"/>
            <a:ext cx="8948863" cy="6819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welcome\Desktop\New folder\Screenshot_20180626-034519.png"/>
          <p:cNvPicPr>
            <a:picLocks noChangeAspect="1" noChangeArrowheads="1"/>
          </p:cNvPicPr>
          <p:nvPr/>
        </p:nvPicPr>
        <p:blipFill>
          <a:blip r:embed="rId2"/>
          <a:srcRect l="12662" r="13312"/>
          <a:stretch>
            <a:fillRect/>
          </a:stretch>
        </p:blipFill>
        <p:spPr bwMode="auto">
          <a:xfrm>
            <a:off x="224642" y="0"/>
            <a:ext cx="8919358" cy="67775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welcome\Desktop\New folder\Screenshot_20180626-035446.png"/>
          <p:cNvPicPr>
            <a:picLocks noChangeAspect="1" noChangeArrowheads="1"/>
          </p:cNvPicPr>
          <p:nvPr/>
        </p:nvPicPr>
        <p:blipFill>
          <a:blip r:embed="rId2"/>
          <a:srcRect l="13497" r="12883"/>
          <a:stretch>
            <a:fillRect/>
          </a:stretch>
        </p:blipFill>
        <p:spPr bwMode="auto">
          <a:xfrm>
            <a:off x="228600" y="381000"/>
            <a:ext cx="8477055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welcome\Desktop\New folder\Screenshot_20180626-085050.png"/>
          <p:cNvPicPr>
            <a:picLocks noChangeAspect="1" noChangeArrowheads="1"/>
          </p:cNvPicPr>
          <p:nvPr/>
        </p:nvPicPr>
        <p:blipFill>
          <a:blip r:embed="rId2"/>
          <a:srcRect l="14400" r="12800"/>
          <a:stretch>
            <a:fillRect/>
          </a:stretch>
        </p:blipFill>
        <p:spPr bwMode="auto">
          <a:xfrm>
            <a:off x="685800" y="228600"/>
            <a:ext cx="7988198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welcome\Desktop\New folder\Screenshot_20180626-085322.png"/>
          <p:cNvPicPr>
            <a:picLocks noChangeAspect="1" noChangeArrowheads="1"/>
          </p:cNvPicPr>
          <p:nvPr/>
        </p:nvPicPr>
        <p:blipFill>
          <a:blip r:embed="rId2"/>
          <a:srcRect l="12910" r="12705"/>
          <a:stretch>
            <a:fillRect/>
          </a:stretch>
        </p:blipFill>
        <p:spPr bwMode="auto">
          <a:xfrm>
            <a:off x="0" y="0"/>
            <a:ext cx="9220200" cy="6972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3350" r="1283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2079" r="12152"/>
          <a:stretch>
            <a:fillRect/>
          </a:stretch>
        </p:blipFill>
        <p:spPr bwMode="auto">
          <a:xfrm>
            <a:off x="0" y="-245142"/>
            <a:ext cx="9572660" cy="7103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welcome\Desktop\New folder\Screenshot_20180626-031049.png"/>
          <p:cNvPicPr>
            <a:picLocks noChangeAspect="1" noChangeArrowheads="1"/>
          </p:cNvPicPr>
          <p:nvPr/>
        </p:nvPicPr>
        <p:blipFill>
          <a:blip r:embed="rId2"/>
          <a:srcRect l="13081" r="14317"/>
          <a:stretch>
            <a:fillRect/>
          </a:stretch>
        </p:blipFill>
        <p:spPr bwMode="auto">
          <a:xfrm>
            <a:off x="381000" y="304800"/>
            <a:ext cx="84582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welcome\Desktop\New folder\Screenshot_20180626-031448.png"/>
          <p:cNvPicPr>
            <a:picLocks noChangeAspect="1" noChangeArrowheads="1"/>
          </p:cNvPicPr>
          <p:nvPr/>
        </p:nvPicPr>
        <p:blipFill>
          <a:blip r:embed="rId2"/>
          <a:srcRect l="13983" r="12924"/>
          <a:stretch>
            <a:fillRect/>
          </a:stretch>
        </p:blipFill>
        <p:spPr bwMode="auto">
          <a:xfrm>
            <a:off x="0" y="0"/>
            <a:ext cx="8763000" cy="6743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welcome\Desktop\New folder\Screenshot_20180626-031542.png"/>
          <p:cNvPicPr>
            <a:picLocks noChangeAspect="1" noChangeArrowheads="1"/>
          </p:cNvPicPr>
          <p:nvPr/>
        </p:nvPicPr>
        <p:blipFill>
          <a:blip r:embed="rId2"/>
          <a:srcRect l="14336" r="12571"/>
          <a:stretch>
            <a:fillRect/>
          </a:stretch>
        </p:blipFill>
        <p:spPr bwMode="auto">
          <a:xfrm>
            <a:off x="381000" y="114300"/>
            <a:ext cx="8763000" cy="6743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welcome\Desktop\New folder\Screenshot_20180626-031617.png"/>
          <p:cNvPicPr>
            <a:picLocks noChangeAspect="1" noChangeArrowheads="1"/>
          </p:cNvPicPr>
          <p:nvPr/>
        </p:nvPicPr>
        <p:blipFill>
          <a:blip r:embed="rId2"/>
          <a:srcRect l="13407" r="13148"/>
          <a:stretch>
            <a:fillRect/>
          </a:stretch>
        </p:blipFill>
        <p:spPr bwMode="auto">
          <a:xfrm>
            <a:off x="228600" y="0"/>
            <a:ext cx="8610600" cy="65946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3042" y="1571612"/>
            <a:ext cx="533440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Yellow point projected to new </a:t>
            </a:r>
          </a:p>
          <a:p>
            <a:r>
              <a:rPr lang="en-IN" sz="3200" dirty="0" smtClean="0"/>
              <a:t>coordinate system after </a:t>
            </a:r>
          </a:p>
          <a:p>
            <a:r>
              <a:rPr lang="en-IN" sz="3200" dirty="0" smtClean="0"/>
              <a:t>Ignoring or throwing away </a:t>
            </a:r>
          </a:p>
          <a:p>
            <a:r>
              <a:rPr lang="en-IN" sz="3200" dirty="0" smtClean="0"/>
              <a:t>the depth feature and keeping </a:t>
            </a:r>
          </a:p>
          <a:p>
            <a:r>
              <a:rPr lang="en-IN" sz="3200" dirty="0" smtClean="0"/>
              <a:t>Only two features</a:t>
            </a:r>
            <a:endParaRPr lang="en-IN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welcome\Desktop\New folder\Screenshot_20180626-031625.png"/>
          <p:cNvPicPr>
            <a:picLocks noChangeAspect="1" noChangeArrowheads="1"/>
          </p:cNvPicPr>
          <p:nvPr/>
        </p:nvPicPr>
        <p:blipFill>
          <a:blip r:embed="rId2"/>
          <a:srcRect l="12787" r="12901"/>
          <a:stretch>
            <a:fillRect/>
          </a:stretch>
        </p:blipFill>
        <p:spPr bwMode="auto">
          <a:xfrm>
            <a:off x="533400" y="381000"/>
            <a:ext cx="7924800" cy="59986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20</Words>
  <Application>Microsoft Office PowerPoint</Application>
  <PresentationFormat>On-screen Show (4:3)</PresentationFormat>
  <Paragraphs>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welcome</dc:creator>
  <cp:lastModifiedBy>Shashank</cp:lastModifiedBy>
  <cp:revision>8</cp:revision>
  <dcterms:created xsi:type="dcterms:W3CDTF">2018-06-26T05:13:06Z</dcterms:created>
  <dcterms:modified xsi:type="dcterms:W3CDTF">2018-06-26T06:43:39Z</dcterms:modified>
</cp:coreProperties>
</file>